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65" r:id="rId2"/>
    <p:sldId id="266" r:id="rId3"/>
    <p:sldId id="267" r:id="rId4"/>
    <p:sldId id="262" r:id="rId5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F882F-588C-4CD9-9A47-B99A927CD9C7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F46A8B-C26B-45EA-83E9-893B98865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228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D74284AF-2944-4F0B-8A7B-4C67970B34F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48271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79872A-BAC9-4E13-8B3F-E7BAE0242A10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069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6679EE-15C6-432E-9725-0EFA8A80E9B1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092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DD508-F6D2-45F2-8E86-FE0F6C6F2350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796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1D8D68-1C9D-450D-A1F4-E780EF488E9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367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B5B7FE-0394-4774-AC8C-A1385AF9A2E5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085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32708C-611A-4CEE-818C-321ADAE7D4A9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069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0ED62B-973E-4BC7-B713-5E6910B90D3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698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0B9967-BFF0-4643-B5D0-64EDB1F5455C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731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4E82B8-639B-4559-9BE5-DF66047CFE1F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721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CD5CD6-D32E-4DDE-BADC-BBCF7B40734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755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118B2D2C-FCA0-41E5-95D6-E230D854C1FB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3/2/2018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F94932A9-9E8B-4B5E-B211-3DC9BBAC89CB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266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69160" y="-152400"/>
            <a:ext cx="8041440" cy="144267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smtClean="0">
                <a:solidFill>
                  <a:srgbClr val="7030A0"/>
                </a:solidFill>
              </a:rPr>
              <a:t>Me llamo ______________ Clase 802</a:t>
            </a:r>
            <a:br>
              <a:rPr lang="en-US" sz="4000" smtClean="0">
                <a:solidFill>
                  <a:srgbClr val="7030A0"/>
                </a:solidFill>
              </a:rPr>
            </a:br>
            <a:r>
              <a:rPr lang="en-US" sz="4000" smtClean="0">
                <a:solidFill>
                  <a:srgbClr val="7030A0"/>
                </a:solidFill>
              </a:rPr>
              <a:t>La fecha es el 5 de marzo del 2018</a:t>
            </a:r>
            <a:endParaRPr lang="en-US" sz="40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81000" y="1219200"/>
            <a:ext cx="8458200" cy="480060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Rage Italic" pitchFamily="66" charset="0"/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Font typeface="Rage Italic" pitchFamily="66" charset="0"/>
              <a:buNone/>
            </a:pPr>
            <a:endParaRPr lang="en-US" sz="2800" dirty="0">
              <a:solidFill>
                <a:srgbClr val="FF0000"/>
              </a:solidFill>
            </a:endParaRPr>
          </a:p>
          <a:p>
            <a:pPr marL="0" indent="0">
              <a:buFont typeface="Rage Italic" pitchFamily="66" charset="0"/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53: </a:t>
            </a:r>
            <a:r>
              <a:rPr lang="en-US" sz="2800" dirty="0" smtClean="0">
                <a:solidFill>
                  <a:schemeClr val="tx1"/>
                </a:solidFill>
              </a:rPr>
              <a:t>Los </a:t>
            </a:r>
            <a:r>
              <a:rPr lang="en-US" sz="2800" dirty="0" err="1" smtClean="0">
                <a:solidFill>
                  <a:schemeClr val="tx1"/>
                </a:solidFill>
              </a:rPr>
              <a:t>materiales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escolares</a:t>
            </a:r>
            <a:r>
              <a:rPr lang="en-US" sz="2800" dirty="0" smtClean="0">
                <a:solidFill>
                  <a:schemeClr val="tx1"/>
                </a:solidFill>
              </a:rPr>
              <a:t>,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¿</a:t>
            </a:r>
            <a:r>
              <a:rPr lang="en-US" sz="2800" dirty="0" err="1" smtClean="0">
                <a:solidFill>
                  <a:schemeClr val="tx1"/>
                </a:solidFill>
              </a:rPr>
              <a:t>los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tienes</a:t>
            </a:r>
            <a:r>
              <a:rPr lang="en-US" sz="2800" dirty="0" smtClean="0">
                <a:solidFill>
                  <a:schemeClr val="tx1"/>
                </a:solidFill>
              </a:rPr>
              <a:t>?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Font typeface="Rage Italic" pitchFamily="66" charset="0"/>
              <a:buNone/>
            </a:pPr>
            <a:r>
              <a:rPr lang="en-US" i="1" dirty="0" smtClean="0">
                <a:solidFill>
                  <a:srgbClr val="92D050"/>
                </a:solidFill>
              </a:rPr>
              <a:t>L.O. –To review the use of direct object pronouns</a:t>
            </a:r>
          </a:p>
          <a:p>
            <a:pPr marL="0" indent="0">
              <a:buFont typeface="Rage Italic" pitchFamily="66" charset="0"/>
              <a:buNone/>
            </a:pPr>
            <a:endParaRPr lang="en-US" i="1" dirty="0">
              <a:solidFill>
                <a:srgbClr val="92D050"/>
              </a:solidFill>
            </a:endParaRPr>
          </a:p>
          <a:p>
            <a:pPr marL="0" indent="0">
              <a:buFont typeface="Rage Italic" pitchFamily="66" charset="0"/>
              <a:buNone/>
            </a:pPr>
            <a:endParaRPr lang="en-US" i="1" dirty="0" smtClean="0">
              <a:solidFill>
                <a:srgbClr val="92D05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s-ES_tradnl" sz="2800" dirty="0" smtClean="0"/>
              <a:t> TEXTBOOK- Copia y completa </a:t>
            </a:r>
            <a:r>
              <a:rPr lang="es-ES_tradnl" sz="2800" u="sng" dirty="0" smtClean="0"/>
              <a:t>Ejercicio 16: Rompecabezas</a:t>
            </a:r>
            <a:r>
              <a:rPr lang="es-ES_tradnl" sz="2800" dirty="0" smtClean="0"/>
              <a:t> p. 245 (1-8)</a:t>
            </a:r>
          </a:p>
        </p:txBody>
      </p:sp>
    </p:spTree>
    <p:extLst>
      <p:ext uri="{BB962C8B-B14F-4D97-AF65-F5344CB8AC3E}">
        <p14:creationId xmlns:p14="http://schemas.microsoft.com/office/powerpoint/2010/main" val="186184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81000" y="762000"/>
            <a:ext cx="8077200" cy="5562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52450" indent="-552450">
              <a:lnSpc>
                <a:spcPct val="110000"/>
              </a:lnSpc>
              <a:buClr>
                <a:srgbClr val="A63212"/>
              </a:buClr>
              <a:buFont typeface="Wingdings" pitchFamily="2" charset="2"/>
              <a:buNone/>
            </a:pPr>
            <a:r>
              <a:rPr lang="es-ES_tradnl" altLang="en-US" dirty="0" smtClean="0">
                <a:solidFill>
                  <a:srgbClr val="942408"/>
                </a:solidFill>
              </a:rPr>
              <a:t>A. </a:t>
            </a:r>
            <a:r>
              <a:rPr lang="es-ES_tradnl" altLang="en-US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COPY , </a:t>
            </a:r>
            <a:r>
              <a:rPr lang="es-ES_tradnl" altLang="en-US" i="1" u="sng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underline</a:t>
            </a:r>
            <a:r>
              <a:rPr lang="es-ES_tradnl" altLang="en-US" i="1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s-ES_tradnl" altLang="en-US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s-ES_tradnl" altLang="en-US" i="1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the</a:t>
            </a:r>
            <a:r>
              <a:rPr lang="es-ES_tradnl" altLang="en-US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s-ES_tradnl" altLang="en-US" i="1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Objeto Directo</a:t>
            </a:r>
            <a:r>
              <a:rPr lang="es-ES_tradnl" altLang="en-US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 THEN ANSWER </a:t>
            </a:r>
            <a:r>
              <a:rPr lang="es-ES_tradnl" altLang="en-US" i="1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using</a:t>
            </a:r>
            <a:r>
              <a:rPr lang="es-ES_tradnl" altLang="en-US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s-ES_tradnl" altLang="en-US" b="1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Pronombre de Objeto Directo </a:t>
            </a:r>
            <a:r>
              <a:rPr lang="es-ES_tradnl" altLang="en-US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(POD)</a:t>
            </a:r>
            <a:endParaRPr lang="es-ES_tradnl" altLang="en-US" dirty="0" smtClean="0">
              <a:solidFill>
                <a:srgbClr val="942408"/>
              </a:solidFill>
            </a:endParaRPr>
          </a:p>
          <a:p>
            <a:pPr marL="552450" indent="-552450">
              <a:lnSpc>
                <a:spcPct val="150000"/>
              </a:lnSpc>
              <a:buClr>
                <a:srgbClr val="A63212"/>
              </a:buClr>
              <a:buFont typeface="Wingdings" pitchFamily="2" charset="2"/>
              <a:buAutoNum type="arabicPeriod"/>
            </a:pPr>
            <a:r>
              <a:rPr lang="es-ES_tradnl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¿Dónde buscas tus libros?</a:t>
            </a:r>
          </a:p>
          <a:p>
            <a:pPr marL="552450" indent="-552450">
              <a:lnSpc>
                <a:spcPct val="150000"/>
              </a:lnSpc>
              <a:buClr>
                <a:srgbClr val="A63212"/>
              </a:buClr>
              <a:buFont typeface="Wingdings" pitchFamily="2" charset="2"/>
              <a:buAutoNum type="arabicPeriod"/>
            </a:pPr>
            <a:r>
              <a:rPr lang="es-ES_tradnl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¿Ves muchos perros en el parque?</a:t>
            </a:r>
          </a:p>
          <a:p>
            <a:pPr marL="552450" indent="-552450">
              <a:lnSpc>
                <a:spcPct val="150000"/>
              </a:lnSpc>
              <a:buClr>
                <a:srgbClr val="A63212"/>
              </a:buClr>
              <a:buFont typeface="Wingdings" pitchFamily="2" charset="2"/>
              <a:buAutoNum type="arabicPeriod"/>
            </a:pPr>
            <a:r>
              <a:rPr lang="es-ES_tradnl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¿Tienes la tarea aquí?</a:t>
            </a:r>
          </a:p>
          <a:p>
            <a:pPr marL="552450" indent="-552450">
              <a:lnSpc>
                <a:spcPct val="150000"/>
              </a:lnSpc>
              <a:buClr>
                <a:srgbClr val="A63212"/>
              </a:buClr>
              <a:buFont typeface="Wingdings" pitchFamily="2" charset="2"/>
              <a:buAutoNum type="arabicPeriod"/>
            </a:pPr>
            <a:r>
              <a:rPr lang="es-ES_tradnl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¿Comprendes el cuento </a:t>
            </a:r>
            <a:r>
              <a:rPr lang="es-ES_tradnl" altLang="en-US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(</a:t>
            </a:r>
            <a:r>
              <a:rPr lang="es-ES_tradnl" altLang="en-US" i="1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story</a:t>
            </a:r>
            <a:r>
              <a:rPr lang="es-ES_tradnl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)?</a:t>
            </a:r>
          </a:p>
          <a:p>
            <a:pPr marL="552450" indent="-552450">
              <a:lnSpc>
                <a:spcPct val="150000"/>
              </a:lnSpc>
              <a:buClr>
                <a:srgbClr val="A63212"/>
              </a:buClr>
              <a:buFont typeface="Wingdings" pitchFamily="2" charset="2"/>
              <a:buAutoNum type="arabicPeriod"/>
            </a:pPr>
            <a:r>
              <a:rPr lang="es-ES_tradnl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¿Vas a repetir las palabras </a:t>
            </a:r>
            <a:r>
              <a:rPr lang="es-ES_tradnl" altLang="en-US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(</a:t>
            </a:r>
            <a:r>
              <a:rPr lang="es-ES_tradnl" altLang="en-US" i="1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words</a:t>
            </a:r>
            <a:r>
              <a:rPr lang="es-ES_tradnl" altLang="en-US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)</a:t>
            </a:r>
            <a:r>
              <a:rPr lang="es-ES_tradnl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?</a:t>
            </a:r>
          </a:p>
          <a:p>
            <a:pPr marL="552450" indent="-552450">
              <a:lnSpc>
                <a:spcPct val="150000"/>
              </a:lnSpc>
              <a:buClr>
                <a:srgbClr val="A63212"/>
              </a:buClr>
              <a:buFont typeface="Wingdings" pitchFamily="2" charset="2"/>
              <a:buAutoNum type="arabicPeriod"/>
            </a:pPr>
            <a:r>
              <a:rPr lang="es-ES_tradnl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¿Puedes hablar el español?</a:t>
            </a:r>
          </a:p>
          <a:p>
            <a:pPr marL="552450" indent="-552450">
              <a:lnSpc>
                <a:spcPct val="150000"/>
              </a:lnSpc>
              <a:buClr>
                <a:srgbClr val="A63212"/>
              </a:buClr>
              <a:buFont typeface="Wingdings" pitchFamily="2" charset="2"/>
              <a:buAutoNum type="arabicPeriod"/>
            </a:pPr>
            <a:r>
              <a:rPr lang="es-ES_tradnl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¿Quieres preparar la ensalada de tomate?</a:t>
            </a:r>
          </a:p>
          <a:p>
            <a:pPr marL="552450" indent="-552450">
              <a:lnSpc>
                <a:spcPct val="150000"/>
              </a:lnSpc>
              <a:buClr>
                <a:srgbClr val="A63212"/>
              </a:buClr>
              <a:buFont typeface="Wingdings" pitchFamily="2" charset="2"/>
              <a:buAutoNum type="arabicPeriod"/>
            </a:pPr>
            <a:r>
              <a:rPr lang="es-ES_tradnl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¿Vas a comprar los discos compactos?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551280" y="0"/>
            <a:ext cx="8041440" cy="144267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011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304800" y="304800"/>
            <a:ext cx="8610600" cy="62484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Font typeface="Rage Italic" pitchFamily="66" charset="0"/>
              <a:buNone/>
              <a:defRPr/>
            </a:pPr>
            <a:r>
              <a:rPr lang="es-ES_tradnl" sz="2800" smtClean="0"/>
              <a:t>Copia y responde con el P.O.D correcto</a:t>
            </a:r>
          </a:p>
          <a:p>
            <a:pPr marL="552450" indent="-552450">
              <a:lnSpc>
                <a:spcPct val="200000"/>
              </a:lnSpc>
              <a:buFont typeface="Wingdings" pitchFamily="2" charset="2"/>
              <a:buAutoNum type="arabicPeriod"/>
              <a:defRPr/>
            </a:pPr>
            <a:r>
              <a:rPr lang="es-ES_tradnl" sz="2800" smtClean="0"/>
              <a:t>¿Tienes una mochila nueva?</a:t>
            </a:r>
          </a:p>
          <a:p>
            <a:pPr marL="552450" indent="-552450">
              <a:lnSpc>
                <a:spcPct val="200000"/>
              </a:lnSpc>
              <a:buFont typeface="Wingdings" pitchFamily="2" charset="2"/>
              <a:buAutoNum type="arabicPeriod"/>
              <a:defRPr/>
            </a:pPr>
            <a:r>
              <a:rPr lang="es-ES_tradnl" sz="2800" smtClean="0"/>
              <a:t>¿Compraste los cuadernos?</a:t>
            </a:r>
          </a:p>
          <a:p>
            <a:pPr marL="552450" indent="-552450">
              <a:lnSpc>
                <a:spcPct val="200000"/>
              </a:lnSpc>
              <a:buFont typeface="Wingdings" pitchFamily="2" charset="2"/>
              <a:buAutoNum type="arabicPeriod"/>
              <a:defRPr/>
            </a:pPr>
            <a:r>
              <a:rPr lang="es-ES_tradnl" sz="2800" smtClean="0"/>
              <a:t>¿Tomaste el examen de matematicas?</a:t>
            </a:r>
          </a:p>
          <a:p>
            <a:pPr marL="552450" indent="-552450">
              <a:lnSpc>
                <a:spcPct val="200000"/>
              </a:lnSpc>
              <a:buFont typeface="Wingdings" pitchFamily="2" charset="2"/>
              <a:buAutoNum type="arabicPeriod"/>
              <a:defRPr/>
            </a:pPr>
            <a:r>
              <a:rPr lang="es-ES_tradnl" sz="2800" smtClean="0"/>
              <a:t>¿Jugaste futbol en educacion fisica?</a:t>
            </a:r>
          </a:p>
          <a:p>
            <a:pPr marL="552450" indent="-552450">
              <a:lnSpc>
                <a:spcPct val="200000"/>
              </a:lnSpc>
              <a:buFont typeface="Wingdings" pitchFamily="2" charset="2"/>
              <a:buAutoNum type="arabicPeriod"/>
              <a:defRPr/>
            </a:pPr>
            <a:r>
              <a:rPr lang="es-ES_tradnl" sz="2800" smtClean="0"/>
              <a:t>¿Buscaste informacion en el Internet?</a:t>
            </a:r>
          </a:p>
          <a:p>
            <a:pPr marL="552450" indent="-552450">
              <a:lnSpc>
                <a:spcPct val="200000"/>
              </a:lnSpc>
              <a:buFont typeface="Wingdings" pitchFamily="2" charset="2"/>
              <a:buAutoNum type="arabicPeriod"/>
              <a:defRPr/>
            </a:pPr>
            <a:r>
              <a:rPr lang="es-ES_tradnl" sz="2800" smtClean="0"/>
              <a:t>¿Enviaste un correo electronico anoche?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90874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53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TEXTBOOK:</a:t>
            </a:r>
          </a:p>
          <a:p>
            <a:pPr lvl="1"/>
            <a:r>
              <a:rPr lang="en-US" sz="2600" b="1" dirty="0"/>
              <a:t>COPIA </a:t>
            </a:r>
            <a:r>
              <a:rPr lang="en-US" sz="2600" dirty="0"/>
              <a:t>y </a:t>
            </a:r>
            <a:r>
              <a:rPr lang="en-US" sz="2600" dirty="0" err="1"/>
              <a:t>completa</a:t>
            </a:r>
            <a:r>
              <a:rPr lang="en-US" sz="2600" dirty="0"/>
              <a:t> </a:t>
            </a:r>
            <a:r>
              <a:rPr lang="en-US" sz="2600" u="sng" dirty="0" err="1"/>
              <a:t>Ejercicio</a:t>
            </a:r>
            <a:r>
              <a:rPr lang="en-US" sz="2600" u="sng" dirty="0"/>
              <a:t> 18</a:t>
            </a:r>
            <a:r>
              <a:rPr lang="en-US" sz="2600" dirty="0"/>
              <a:t> p. 246</a:t>
            </a:r>
            <a:endParaRPr lang="en-US" sz="2600" b="1" dirty="0"/>
          </a:p>
          <a:p>
            <a:endParaRPr lang="en-US" sz="2800" dirty="0" smtClean="0"/>
          </a:p>
          <a:p>
            <a:r>
              <a:rPr lang="en-US" sz="2800" dirty="0" smtClean="0"/>
              <a:t>SIGN </a:t>
            </a:r>
            <a:r>
              <a:rPr lang="en-US" sz="2800" u="sng" dirty="0" smtClean="0"/>
              <a:t>Quiz 2: </a:t>
            </a:r>
            <a:r>
              <a:rPr lang="en-US" sz="2800" u="sng" dirty="0" err="1" smtClean="0"/>
              <a:t>Capitulo</a:t>
            </a:r>
            <a:r>
              <a:rPr lang="en-US" sz="2800" u="sng" dirty="0" smtClean="0"/>
              <a:t> 7</a:t>
            </a:r>
            <a:r>
              <a:rPr lang="en-US" sz="2800" dirty="0" smtClean="0"/>
              <a:t> by NO LATER than NEXT MONDAY</a:t>
            </a:r>
          </a:p>
        </p:txBody>
      </p:sp>
    </p:spTree>
    <p:extLst>
      <p:ext uri="{BB962C8B-B14F-4D97-AF65-F5344CB8AC3E}">
        <p14:creationId xmlns:p14="http://schemas.microsoft.com/office/powerpoint/2010/main" val="233438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5214</TotalTime>
  <Words>194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Sketchbook</vt:lpstr>
      <vt:lpstr>PowerPoint Presentation</vt:lpstr>
      <vt:lpstr>PowerPoint Presentation</vt:lpstr>
      <vt:lpstr>PowerPoint Presentation</vt:lpstr>
      <vt:lpstr>Tarea # 53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Clase 802 La fecha es el 14 de enero del 2016</dc:title>
  <dc:creator>Helen Zumaeta</dc:creator>
  <cp:lastModifiedBy>Helen Zumaeta</cp:lastModifiedBy>
  <cp:revision>18</cp:revision>
  <cp:lastPrinted>2016-01-15T15:17:36Z</cp:lastPrinted>
  <dcterms:created xsi:type="dcterms:W3CDTF">2016-01-13T22:19:02Z</dcterms:created>
  <dcterms:modified xsi:type="dcterms:W3CDTF">2018-03-05T18:02:27Z</dcterms:modified>
</cp:coreProperties>
</file>